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909D462-A4EE-4AB6-ADBD-382D592E14AC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F0D1C65-720A-4133-BAFA-1EBCBC63D3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1024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D462-A4EE-4AB6-ADBD-382D592E14AC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1C65-720A-4133-BAFA-1EBCBC63D3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45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09D462-A4EE-4AB6-ADBD-382D592E14AC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F0D1C65-720A-4133-BAFA-1EBCBC63D3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1170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09D462-A4EE-4AB6-ADBD-382D592E14AC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F0D1C65-720A-4133-BAFA-1EBCBC63D37C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3907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09D462-A4EE-4AB6-ADBD-382D592E14AC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F0D1C65-720A-4133-BAFA-1EBCBC63D3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437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D462-A4EE-4AB6-ADBD-382D592E14AC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1C65-720A-4133-BAFA-1EBCBC63D3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95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D462-A4EE-4AB6-ADBD-382D592E14AC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1C65-720A-4133-BAFA-1EBCBC63D3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560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D462-A4EE-4AB6-ADBD-382D592E14AC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1C65-720A-4133-BAFA-1EBCBC63D3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735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09D462-A4EE-4AB6-ADBD-382D592E14AC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F0D1C65-720A-4133-BAFA-1EBCBC63D3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404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D462-A4EE-4AB6-ADBD-382D592E14AC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1C65-720A-4133-BAFA-1EBCBC63D3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4516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909D462-A4EE-4AB6-ADBD-382D592E14AC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F0D1C65-720A-4133-BAFA-1EBCBC63D3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9063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D462-A4EE-4AB6-ADBD-382D592E14AC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1C65-720A-4133-BAFA-1EBCBC63D3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70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D462-A4EE-4AB6-ADBD-382D592E14AC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1C65-720A-4133-BAFA-1EBCBC63D3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1203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D462-A4EE-4AB6-ADBD-382D592E14AC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1C65-720A-4133-BAFA-1EBCBC63D3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87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D462-A4EE-4AB6-ADBD-382D592E14AC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1C65-720A-4133-BAFA-1EBCBC63D3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96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D462-A4EE-4AB6-ADBD-382D592E14AC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1C65-720A-4133-BAFA-1EBCBC63D3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121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9D462-A4EE-4AB6-ADBD-382D592E14AC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D1C65-720A-4133-BAFA-1EBCBC63D3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036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9D462-A4EE-4AB6-ADBD-382D592E14AC}" type="datetimeFigureOut">
              <a:rPr lang="ru-RU" smtClean="0"/>
              <a:t>15.11.2022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D1C65-720A-4133-BAFA-1EBCBC63D3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8535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59C577-E59F-6EF2-BAA0-5E517DCB11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Проект семейное дерево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D2DAC3A-EF96-C600-5CF7-386FBD5739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Семейное дерево – приложение по созданию семейного дерева заполняемого пользователем</a:t>
            </a:r>
          </a:p>
        </p:txBody>
      </p:sp>
    </p:spTree>
    <p:extLst>
      <p:ext uri="{BB962C8B-B14F-4D97-AF65-F5344CB8AC3E}">
        <p14:creationId xmlns:p14="http://schemas.microsoft.com/office/powerpoint/2010/main" val="3232196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C1944C-6B93-0DF1-0BB1-38592AF97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9851"/>
            <a:ext cx="10820400" cy="1293028"/>
          </a:xfrm>
        </p:spPr>
        <p:txBody>
          <a:bodyPr/>
          <a:lstStyle/>
          <a:p>
            <a:pPr algn="ctr"/>
            <a:r>
              <a:rPr lang="ru-RU" dirty="0"/>
              <a:t>Заполнение формы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D7F2B4-951A-006B-97A8-905FCCE32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21134"/>
            <a:ext cx="10820400" cy="541218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После</a:t>
            </a:r>
            <a:r>
              <a:rPr lang="ru-RU" b="1" dirty="0"/>
              <a:t> </a:t>
            </a:r>
            <a:r>
              <a:rPr lang="ru-RU" dirty="0"/>
              <a:t>заполнения формы в предыдущем окне появится добавленный член семьи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Таким образом пользователь добавляет всех членов семьи и при нажатии на </a:t>
            </a:r>
            <a:r>
              <a:rPr lang="en-US" dirty="0"/>
              <a:t>“</a:t>
            </a:r>
            <a:r>
              <a:rPr lang="ru-RU" dirty="0"/>
              <a:t>Закончить формирование</a:t>
            </a:r>
            <a:r>
              <a:rPr lang="en-US" dirty="0"/>
              <a:t>”</a:t>
            </a:r>
            <a:r>
              <a:rPr lang="ru-RU" dirty="0"/>
              <a:t> окно закроется</a:t>
            </a:r>
            <a:r>
              <a:rPr lang="en-US" dirty="0"/>
              <a:t>, </a:t>
            </a:r>
            <a:r>
              <a:rPr lang="ru-RU" dirty="0"/>
              <a:t>а в главном меню будет написано какое именно дерево создано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0103F8-6853-4E07-33AE-CBE1A7946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05" y="1762540"/>
            <a:ext cx="4887599" cy="3485321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AFCA0ED-3202-BD5D-0EC2-EE1286527C36}"/>
              </a:ext>
            </a:extLst>
          </p:cNvPr>
          <p:cNvCxnSpPr/>
          <p:nvPr/>
        </p:nvCxnSpPr>
        <p:spPr>
          <a:xfrm>
            <a:off x="424069" y="2570921"/>
            <a:ext cx="12987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82203B6-3DD3-42D8-9E3E-958981CB0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130" y="1764469"/>
            <a:ext cx="6621182" cy="2144922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B9C6C07B-1716-04BA-1F7F-E65AB620EDC6}"/>
              </a:ext>
            </a:extLst>
          </p:cNvPr>
          <p:cNvCxnSpPr/>
          <p:nvPr/>
        </p:nvCxnSpPr>
        <p:spPr>
          <a:xfrm flipH="1" flipV="1">
            <a:off x="6851374" y="3246783"/>
            <a:ext cx="543339" cy="318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48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A8C55-E59A-15FD-0C3C-F279579F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22518"/>
            <a:ext cx="10820400" cy="655224"/>
          </a:xfrm>
        </p:spPr>
        <p:txBody>
          <a:bodyPr/>
          <a:lstStyle/>
          <a:p>
            <a:pPr algn="ctr"/>
            <a:r>
              <a:rPr lang="ru-RU" dirty="0"/>
              <a:t>Семейное дерево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9D1FC1-06AB-2C00-D633-177C0CC43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528015"/>
            <a:ext cx="10820400" cy="5239910"/>
          </a:xfrm>
        </p:spPr>
        <p:txBody>
          <a:bodyPr/>
          <a:lstStyle/>
          <a:p>
            <a:r>
              <a:rPr lang="ru-RU" dirty="0"/>
              <a:t>При открытии созданного дерева, откроется окно с полученным деревом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158E8C-ACEA-B376-71F1-77C3E2B79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251" y="921054"/>
            <a:ext cx="9675942" cy="539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1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B58D14-416C-2E3D-D44A-EF8DF4881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7199"/>
            <a:ext cx="10820400" cy="934851"/>
          </a:xfrm>
        </p:spPr>
        <p:txBody>
          <a:bodyPr/>
          <a:lstStyle/>
          <a:p>
            <a:pPr algn="ctr"/>
            <a:r>
              <a:rPr lang="ru-RU" dirty="0"/>
              <a:t>Семейное 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4B65F6-82E7-F694-BD14-4D16D8300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783483"/>
            <a:ext cx="10820400" cy="5291033"/>
          </a:xfrm>
        </p:spPr>
        <p:txBody>
          <a:bodyPr/>
          <a:lstStyle/>
          <a:p>
            <a:r>
              <a:rPr lang="ru-RU" dirty="0"/>
              <a:t>Чтобы отредактировать нужно нажать на кнопку </a:t>
            </a:r>
            <a:r>
              <a:rPr lang="en-US" dirty="0"/>
              <a:t>“</a:t>
            </a:r>
            <a:r>
              <a:rPr lang="ru-RU" dirty="0"/>
              <a:t>Редактировать</a:t>
            </a:r>
            <a:r>
              <a:rPr lang="en-US" dirty="0"/>
              <a:t>”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774173-4452-D407-7715-DF87A8EB1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699" y="1171958"/>
            <a:ext cx="9088602" cy="539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6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1FB5E4-2637-22DE-9B04-5EC33413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820400" cy="781287"/>
          </a:xfrm>
        </p:spPr>
        <p:txBody>
          <a:bodyPr/>
          <a:lstStyle/>
          <a:p>
            <a:pPr algn="ctr"/>
            <a:r>
              <a:rPr lang="ru-RU" dirty="0"/>
              <a:t>Семейное 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F80609-48F7-42DD-1005-39D2CD3E7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636767"/>
            <a:ext cx="10820400" cy="5345926"/>
          </a:xfrm>
        </p:spPr>
        <p:txBody>
          <a:bodyPr/>
          <a:lstStyle/>
          <a:p>
            <a:r>
              <a:rPr lang="ru-RU" dirty="0"/>
              <a:t>После нажатия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Поля с ФИО станут доступными для редактирования </a:t>
            </a:r>
          </a:p>
          <a:p>
            <a:r>
              <a:rPr lang="ru-RU" dirty="0"/>
              <a:t>Появятся виджеты для редактирования даты</a:t>
            </a:r>
          </a:p>
          <a:p>
            <a:r>
              <a:rPr lang="ru-RU" dirty="0"/>
              <a:t>Появятся кнопки</a:t>
            </a:r>
            <a:r>
              <a:rPr lang="en-US" dirty="0"/>
              <a:t>: </a:t>
            </a:r>
            <a:endParaRPr lang="ru-RU" dirty="0"/>
          </a:p>
          <a:p>
            <a:r>
              <a:rPr lang="en-US" dirty="0"/>
              <a:t>“</a:t>
            </a:r>
            <a:r>
              <a:rPr lang="ru-RU" dirty="0"/>
              <a:t>Удалить дерево</a:t>
            </a:r>
            <a:r>
              <a:rPr lang="en-US" dirty="0"/>
              <a:t>”</a:t>
            </a:r>
            <a:r>
              <a:rPr lang="ru-RU" dirty="0"/>
              <a:t>, при нажатии вылезет окно с подтверждением действий, при согласии дерево удалится</a:t>
            </a:r>
          </a:p>
          <a:p>
            <a:r>
              <a:rPr lang="en-US" dirty="0"/>
              <a:t>“</a:t>
            </a:r>
            <a:r>
              <a:rPr lang="ru-RU" dirty="0"/>
              <a:t>Сохранить</a:t>
            </a:r>
            <a:r>
              <a:rPr lang="en-US" dirty="0"/>
              <a:t>”</a:t>
            </a:r>
            <a:r>
              <a:rPr lang="ru-RU" dirty="0"/>
              <a:t>, при нажатии вылезет окно с подтверждением действий, после дерево закроется для применения изменений</a:t>
            </a:r>
          </a:p>
          <a:p>
            <a:r>
              <a:rPr lang="en-US" dirty="0"/>
              <a:t>“</a:t>
            </a:r>
            <a:r>
              <a:rPr lang="ru-RU" dirty="0"/>
              <a:t>Добавить фото</a:t>
            </a:r>
            <a:r>
              <a:rPr lang="en-US" dirty="0"/>
              <a:t>”</a:t>
            </a:r>
            <a:r>
              <a:rPr lang="ru-RU" dirty="0"/>
              <a:t> при нажатии вылезет окно с выпадающим списком и кнопкой </a:t>
            </a:r>
            <a:r>
              <a:rPr lang="en-US" dirty="0"/>
              <a:t>“</a:t>
            </a:r>
            <a:r>
              <a:rPr lang="ru-RU" dirty="0"/>
              <a:t>Загрузить</a:t>
            </a:r>
            <a:r>
              <a:rPr lang="en-US" dirty="0"/>
              <a:t>”</a:t>
            </a:r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07D86C-F6B4-ADC6-82CF-9D65E713A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424" y="4203569"/>
            <a:ext cx="2576183" cy="257618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F0152D-6BE9-04BB-213C-E9F6BC2C3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020" y="2846229"/>
            <a:ext cx="3143689" cy="119079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2358F4-A7D3-46B5-BBEB-CFF1A77F0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020" y="4281817"/>
            <a:ext cx="3286584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BA45E7-1AF8-EECB-6585-6693021C3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0547"/>
            <a:ext cx="10820400" cy="1293028"/>
          </a:xfrm>
        </p:spPr>
        <p:txBody>
          <a:bodyPr/>
          <a:lstStyle/>
          <a:p>
            <a:pPr algn="ctr"/>
            <a:r>
              <a:rPr lang="ru-RU" dirty="0"/>
              <a:t>Семейное дерево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27D9F5-0D83-308A-3F17-127E53E10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Таким образом, пользователь может создать и редактировать до 5 </a:t>
            </a:r>
            <a:r>
              <a:rPr lang="ru-RU"/>
              <a:t>семейных деревьев</a:t>
            </a:r>
          </a:p>
        </p:txBody>
      </p:sp>
    </p:spTree>
    <p:extLst>
      <p:ext uri="{BB962C8B-B14F-4D97-AF65-F5344CB8AC3E}">
        <p14:creationId xmlns:p14="http://schemas.microsoft.com/office/powerpoint/2010/main" val="3686927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FCE32F-BC37-B119-A6B2-C5BF1E128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2825"/>
            <a:ext cx="11754678" cy="1293028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Главное 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79B9341-FB88-FED2-2573-D92FCA765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запуске приложения, откроется  главное меню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0AC2AC3-236C-38E9-2200-0E2EDBE6A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742024"/>
            <a:ext cx="9365839" cy="270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4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647168-C84A-FA94-2646-07D977AA7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70" y="151459"/>
            <a:ext cx="11350184" cy="41507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Главное меню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CF7604-F974-C9F7-A57E-52E57B9C4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495" y="508118"/>
            <a:ext cx="10820400" cy="4024125"/>
          </a:xfrm>
        </p:spPr>
        <p:txBody>
          <a:bodyPr/>
          <a:lstStyle/>
          <a:p>
            <a:r>
              <a:rPr lang="ru-RU" dirty="0"/>
              <a:t>Для понятия функционала приложения нужно нажать на кнопку</a:t>
            </a:r>
            <a:r>
              <a:rPr lang="en-US" dirty="0"/>
              <a:t> ”</a:t>
            </a:r>
            <a:r>
              <a:rPr lang="ru-RU" dirty="0"/>
              <a:t>О программе</a:t>
            </a:r>
            <a:r>
              <a:rPr lang="en-US" dirty="0"/>
              <a:t>”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7C61686-4EE2-D530-7675-C511DA390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3" y="1406409"/>
            <a:ext cx="4986131" cy="1838764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E5F731D-6315-4F3A-89CC-5449A4FF021D}"/>
              </a:ext>
            </a:extLst>
          </p:cNvPr>
          <p:cNvCxnSpPr/>
          <p:nvPr/>
        </p:nvCxnSpPr>
        <p:spPr>
          <a:xfrm flipV="1">
            <a:off x="3472069" y="2786268"/>
            <a:ext cx="821635" cy="331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4898951-5DD7-309C-65DD-281BB7A96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122" y="969500"/>
            <a:ext cx="6735115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7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3740C7-9F5B-C40F-DEB4-4C37E12B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 flipV="1">
            <a:off x="473765" y="185530"/>
            <a:ext cx="11174896" cy="53008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Главное меню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A66273-728F-9945-73E8-D4077A0DF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65" y="842838"/>
            <a:ext cx="10820400" cy="4229426"/>
          </a:xfrm>
        </p:spPr>
        <p:txBody>
          <a:bodyPr/>
          <a:lstStyle/>
          <a:p>
            <a:r>
              <a:rPr lang="ru-RU" dirty="0"/>
              <a:t>При попытке открыть несозданное дерево, программа попросит создать дерево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E0CA9C-903D-4F21-4B8C-8C11F886D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65" y="1792306"/>
            <a:ext cx="7125694" cy="2330489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D3CE2BA6-D1E7-99D7-A55E-3838688600C2}"/>
              </a:ext>
            </a:extLst>
          </p:cNvPr>
          <p:cNvCxnSpPr/>
          <p:nvPr/>
        </p:nvCxnSpPr>
        <p:spPr>
          <a:xfrm flipH="1">
            <a:off x="2014330" y="2957550"/>
            <a:ext cx="1080053" cy="23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93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85B77-2584-6031-5A60-982D481B1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820400" cy="795130"/>
          </a:xfrm>
        </p:spPr>
        <p:txBody>
          <a:bodyPr/>
          <a:lstStyle/>
          <a:p>
            <a:pPr algn="ctr"/>
            <a:r>
              <a:rPr lang="ru-RU" dirty="0"/>
              <a:t>Создание дерева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1F6657-DE24-7ADF-0865-574AFF331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26" y="795130"/>
            <a:ext cx="11290674" cy="4952999"/>
          </a:xfrm>
        </p:spPr>
        <p:txBody>
          <a:bodyPr/>
          <a:lstStyle/>
          <a:p>
            <a:r>
              <a:rPr lang="ru-RU" dirty="0"/>
              <a:t>При нажатии кнопки </a:t>
            </a:r>
            <a:r>
              <a:rPr lang="en-US" dirty="0"/>
              <a:t>“</a:t>
            </a:r>
            <a:r>
              <a:rPr lang="ru-RU" dirty="0"/>
              <a:t>Создать</a:t>
            </a:r>
            <a:r>
              <a:rPr lang="en-US" dirty="0"/>
              <a:t>”</a:t>
            </a:r>
            <a:r>
              <a:rPr lang="ru-RU" dirty="0"/>
              <a:t> откроется окно с добавленными пользователями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7E1573-D843-EA13-51F8-0BD40C13E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3" y="1472132"/>
            <a:ext cx="6258339" cy="2239299"/>
          </a:xfrm>
          <a:prstGeom prst="rect">
            <a:avLst/>
          </a:prstGeom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B7B35047-7952-78EB-A3A5-9D33BD6D42FD}"/>
              </a:ext>
            </a:extLst>
          </p:cNvPr>
          <p:cNvCxnSpPr/>
          <p:nvPr/>
        </p:nvCxnSpPr>
        <p:spPr>
          <a:xfrm flipV="1">
            <a:off x="1842052" y="3004927"/>
            <a:ext cx="808382" cy="212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69578F-0C1F-BFC1-4E90-2438875B4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882" y="1190831"/>
            <a:ext cx="5502609" cy="504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5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F5E4D3-9A7E-85E1-C889-CD4C3E144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72278"/>
            <a:ext cx="10820400" cy="1293028"/>
          </a:xfrm>
        </p:spPr>
        <p:txBody>
          <a:bodyPr/>
          <a:lstStyle/>
          <a:p>
            <a:pPr algn="ctr"/>
            <a:r>
              <a:rPr lang="ru-RU" dirty="0"/>
              <a:t>Создание дерева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2A07F8-2282-53E2-2CC5-9BA75D4A0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756" y="1027984"/>
            <a:ext cx="10820400" cy="4024125"/>
          </a:xfrm>
        </p:spPr>
        <p:txBody>
          <a:bodyPr/>
          <a:lstStyle/>
          <a:p>
            <a:r>
              <a:rPr lang="ru-RU" dirty="0"/>
              <a:t>При попытке закрыть форму не заполнив ни одного члена семьи, программа попросит заполнить хотя бы одного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A44015-F795-AA52-EA6A-A5B5196FA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12" y="1781325"/>
            <a:ext cx="5572951" cy="44710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7485A8-4CBE-4641-AED4-AAE7F384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56" y="1781325"/>
            <a:ext cx="6205332" cy="4471044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B7D8218-D908-5EE8-1210-ED46A2689DA3}"/>
              </a:ext>
            </a:extLst>
          </p:cNvPr>
          <p:cNvCxnSpPr/>
          <p:nvPr/>
        </p:nvCxnSpPr>
        <p:spPr>
          <a:xfrm flipV="1">
            <a:off x="3313043" y="2398643"/>
            <a:ext cx="728870" cy="821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5467E2C-CB92-1C0C-E017-32FF0C60189B}"/>
              </a:ext>
            </a:extLst>
          </p:cNvPr>
          <p:cNvCxnSpPr/>
          <p:nvPr/>
        </p:nvCxnSpPr>
        <p:spPr>
          <a:xfrm flipH="1">
            <a:off x="7686261" y="5473148"/>
            <a:ext cx="795130" cy="356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89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866777-8061-A742-3313-0C5C5269E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5016"/>
            <a:ext cx="10820400" cy="786132"/>
          </a:xfrm>
        </p:spPr>
        <p:txBody>
          <a:bodyPr/>
          <a:lstStyle/>
          <a:p>
            <a:pPr algn="ctr"/>
            <a:r>
              <a:rPr lang="ru-RU" dirty="0"/>
              <a:t>Заполнение формы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F6E29D-3432-6E09-695D-99D27F75A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762000"/>
            <a:ext cx="10820400" cy="5605007"/>
          </a:xfrm>
        </p:spPr>
        <p:txBody>
          <a:bodyPr/>
          <a:lstStyle/>
          <a:p>
            <a:r>
              <a:rPr lang="ru-RU" dirty="0"/>
              <a:t>Нажатие на  </a:t>
            </a:r>
            <a:r>
              <a:rPr lang="en-US" dirty="0"/>
              <a:t>“</a:t>
            </a:r>
            <a:r>
              <a:rPr lang="ru-RU" dirty="0"/>
              <a:t>Добавить члена семьи</a:t>
            </a:r>
            <a:r>
              <a:rPr lang="en-US" dirty="0"/>
              <a:t>”</a:t>
            </a:r>
            <a:r>
              <a:rPr lang="ru-RU" dirty="0"/>
              <a:t> откроет окно с заполнением формы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A737453-6A18-F231-B771-0F328C16E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19" y="1603438"/>
            <a:ext cx="5514177" cy="446605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343555-4750-CE4A-385D-E33F32EE6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77" y="1603438"/>
            <a:ext cx="5144218" cy="3715268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67D12A81-56BF-3B08-546B-A1750F0F4399}"/>
              </a:ext>
            </a:extLst>
          </p:cNvPr>
          <p:cNvCxnSpPr/>
          <p:nvPr/>
        </p:nvCxnSpPr>
        <p:spPr>
          <a:xfrm flipH="1" flipV="1">
            <a:off x="2517913" y="2226365"/>
            <a:ext cx="489694" cy="503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3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D6A92F-43EC-4AD9-D9AB-04B286FEC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252"/>
            <a:ext cx="10820400" cy="1051174"/>
          </a:xfrm>
        </p:spPr>
        <p:txBody>
          <a:bodyPr/>
          <a:lstStyle/>
          <a:p>
            <a:pPr algn="ctr"/>
            <a:r>
              <a:rPr lang="ru-RU" dirty="0"/>
              <a:t>Заполнение формы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CB850F-859E-32FF-AE08-55F136A02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29615"/>
            <a:ext cx="10820400" cy="5043390"/>
          </a:xfrm>
        </p:spPr>
        <p:txBody>
          <a:bodyPr/>
          <a:lstStyle/>
          <a:p>
            <a:r>
              <a:rPr lang="ru-RU" dirty="0"/>
              <a:t>В этом окне из выпадающего списка, пользователь выбирает какого члена семьи заполнить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82E4575-06F9-2364-48A5-B7A92645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70344"/>
            <a:ext cx="5172797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C18584-AC2B-3FBC-F9E9-67EB841EC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5976"/>
            <a:ext cx="10820400" cy="1293028"/>
          </a:xfrm>
        </p:spPr>
        <p:txBody>
          <a:bodyPr/>
          <a:lstStyle/>
          <a:p>
            <a:pPr algn="ctr"/>
            <a:r>
              <a:rPr lang="ru-RU" dirty="0"/>
              <a:t>Заполнение формы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4D12BA-8F1C-2614-4A88-EC7D73020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6937"/>
            <a:ext cx="10820400" cy="5089880"/>
          </a:xfrm>
        </p:spPr>
        <p:txBody>
          <a:bodyPr/>
          <a:lstStyle/>
          <a:p>
            <a:r>
              <a:rPr lang="ru-RU" dirty="0"/>
              <a:t>Также пользователь может добавить</a:t>
            </a:r>
            <a:r>
              <a:rPr lang="en-US" dirty="0"/>
              <a:t>:</a:t>
            </a:r>
            <a:r>
              <a:rPr lang="ru-RU" dirty="0"/>
              <a:t> фотографию, при нажатии на </a:t>
            </a:r>
            <a:r>
              <a:rPr lang="en-US" dirty="0"/>
              <a:t>“</a:t>
            </a:r>
            <a:r>
              <a:rPr lang="ru-RU" dirty="0"/>
              <a:t>Загрузить фото</a:t>
            </a:r>
            <a:r>
              <a:rPr lang="en-US" dirty="0"/>
              <a:t>”</a:t>
            </a:r>
            <a:r>
              <a:rPr lang="ru-RU" dirty="0"/>
              <a:t>, ФИО и дату рождения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981A34-91CA-03CA-075B-35DC49BFC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67" y="2188418"/>
            <a:ext cx="5134692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1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70</TotalTime>
  <Words>278</Words>
  <Application>Microsoft Office PowerPoint</Application>
  <PresentationFormat>Широкоэкранный</PresentationFormat>
  <Paragraphs>44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След самолета</vt:lpstr>
      <vt:lpstr>Проект семейное дерево</vt:lpstr>
      <vt:lpstr>Главное меню</vt:lpstr>
      <vt:lpstr>Главное меню</vt:lpstr>
      <vt:lpstr>Главное меню</vt:lpstr>
      <vt:lpstr>Создание дерева</vt:lpstr>
      <vt:lpstr>Создание дерева</vt:lpstr>
      <vt:lpstr>Заполнение формы</vt:lpstr>
      <vt:lpstr>Заполнение формы</vt:lpstr>
      <vt:lpstr>Заполнение формы</vt:lpstr>
      <vt:lpstr>Заполнение формы</vt:lpstr>
      <vt:lpstr>Семейное дерево </vt:lpstr>
      <vt:lpstr>Семейное дерево</vt:lpstr>
      <vt:lpstr>Семейное дерево</vt:lpstr>
      <vt:lpstr>Семейное дерево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семейное дерево</dc:title>
  <dc:creator>Дмитрий Ч.</dc:creator>
  <cp:lastModifiedBy>Дмитрий Ч.</cp:lastModifiedBy>
  <cp:revision>1</cp:revision>
  <dcterms:created xsi:type="dcterms:W3CDTF">2022-11-15T11:42:19Z</dcterms:created>
  <dcterms:modified xsi:type="dcterms:W3CDTF">2022-11-15T12:52:24Z</dcterms:modified>
</cp:coreProperties>
</file>